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7010400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73" d="100"/>
          <a:sy n="73" d="100"/>
        </p:scale>
        <p:origin x="-135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smtClean="0">
                <a:solidFill>
                  <a:schemeClr val="bg1"/>
                </a:solidFill>
                <a:latin typeface="Kristen ITC" pitchFamily="66" charset="0"/>
              </a:rPr>
              <a:t>mardi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10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décembre 2013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9730" y="2666733"/>
            <a:ext cx="82909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Conjugate regular –</a:t>
            </a:r>
            <a:r>
              <a:rPr lang="en-US" sz="2800" dirty="0" err="1" smtClean="0">
                <a:latin typeface="Kristen ITC" pitchFamily="66" charset="0"/>
              </a:rPr>
              <a:t>er</a:t>
            </a:r>
            <a:r>
              <a:rPr lang="en-US" sz="2800" dirty="0" smtClean="0">
                <a:latin typeface="Kristen ITC" pitchFamily="66" charset="0"/>
              </a:rPr>
              <a:t> verbs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5781" y="3657600"/>
            <a:ext cx="82909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Agree and disagree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2718" y="4572000"/>
            <a:ext cx="82909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err="1" smtClean="0">
                <a:latin typeface="Kristen ITC" pitchFamily="66" charset="0"/>
              </a:rPr>
              <a:t>Aks</a:t>
            </a:r>
            <a:r>
              <a:rPr lang="en-US" sz="2800" dirty="0" smtClean="0">
                <a:latin typeface="Kristen ITC" pitchFamily="66" charset="0"/>
              </a:rPr>
              <a:t> and tell how often you do something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8994</TotalTime>
  <Words>31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110</cp:revision>
  <cp:lastPrinted>2013-12-09T12:32:56Z</cp:lastPrinted>
  <dcterms:created xsi:type="dcterms:W3CDTF">2011-09-14T23:22:57Z</dcterms:created>
  <dcterms:modified xsi:type="dcterms:W3CDTF">2013-12-10T14:33:17Z</dcterms:modified>
</cp:coreProperties>
</file>